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60b7fc8c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60b7fc8c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60b7fc8c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60b7fc8c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60b7fc8c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60b7fc8c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60b7fc8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60b7fc8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60b7fc8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60b7fc8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60b7fc8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60b7fc8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60b7fc8c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60b7fc8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60b7fc8c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60b7fc8c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60b7fc8c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60b7fc8c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60b7fc8cb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60b7fc8cb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60b7fc8c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60b7fc8c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0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객체 거리 측정 시스템</a:t>
            </a:r>
            <a:endParaRPr b="1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김지환, 최재원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356525" y="540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400">
                <a:latin typeface="Times New Roman"/>
                <a:ea typeface="Times New Roman"/>
                <a:cs typeface="Times New Roman"/>
                <a:sym typeface="Times New Roman"/>
              </a:rPr>
              <a:t>시연 및 결과</a:t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813" y="1072875"/>
            <a:ext cx="4658374" cy="36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400">
                <a:latin typeface="Times New Roman"/>
                <a:ea typeface="Times New Roman"/>
                <a:cs typeface="Times New Roman"/>
                <a:sym typeface="Times New Roman"/>
              </a:rPr>
              <a:t>고찰</a:t>
            </a:r>
            <a:endParaRPr/>
          </a:p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1. 카메라가 가려지면 대상을 다시 인식하지 못하는 문제점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/>
              <a:t>2. 사람이 지나갈 때 대상과 카메라 사이로 이동하게 될 시 대상이 바뀌거나 다시 찾지 못하는 문제점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925" y="1621488"/>
            <a:ext cx="3186476" cy="318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675" y="346000"/>
            <a:ext cx="1953800" cy="19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6856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프로젝트 개요 및 소개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문제정의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프로젝트 목표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시스템 구성도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개발진행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시연 및 결과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고찰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400">
                <a:latin typeface="Times New Roman"/>
                <a:ea typeface="Times New Roman"/>
                <a:cs typeface="Times New Roman"/>
                <a:sym typeface="Times New Roman"/>
              </a:rPr>
              <a:t>프로젝트 개요 및 소개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5"/>
                </a:solidFill>
              </a:rPr>
              <a:t>개요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이 프로잭트는 실시간으로 사람의 위치, 거리를 탐지하여 그 인물의 이동 방향에 따라 추적하는 객체 거리 측정 시스템을 개발하는 것입니다.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소개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YOLO 알고리즘을 기반으로 하여, 웹캠을 통해 사람을 인식하고, 그들의 거리와 방향을 측정하여 실시간으로 정보를 제공합니다.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400">
                <a:latin typeface="Times New Roman"/>
                <a:ea typeface="Times New Roman"/>
                <a:cs typeface="Times New Roman"/>
                <a:sym typeface="Times New Roman"/>
              </a:rPr>
              <a:t>문제 정의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계기</a:t>
            </a:r>
            <a:endParaRPr sz="2000">
              <a:solidFill>
                <a:schemeClr val="accent5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2222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시장에 다니시는 할머니와 어머니를 봤을 때 무거운 장바구니를 지니시고 오는 것을 많이 봤습니다. 자녀들이 집에 있다면 도와드릴 수 있지만 그렇지 못한 날에는 중간에 많이 쉬시면서 오는 모습을 보며 자율주행 장바구니 같은 게 있으면 좋겠다는 생각을 하게 되었습니다.</a:t>
            </a:r>
            <a:endParaRPr>
              <a:solidFill>
                <a:srgbClr val="222225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8" name="Google Shape;148;p16"/>
          <p:cNvSpPr txBox="1"/>
          <p:nvPr/>
        </p:nvSpPr>
        <p:spPr>
          <a:xfrm>
            <a:off x="819150" y="3213650"/>
            <a:ext cx="74193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문제</a:t>
            </a:r>
            <a:endParaRPr sz="2000">
              <a:solidFill>
                <a:schemeClr val="accent5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현재의 객체 인식 기술은 다양한 환경에서 사람의 위치를 추적하고 그들의 거리를 정확하게 측정하는 데에 있어서 어려움을 겪고 있습니다. 특히, 사람들이 밀집된 환경이나 불규칙적인 조명의 밝기 등 여러 상황에서 신뢰할 수 있는 정보를 제공하는 것이 중요합니다. 또한, 사용자가 이동방향을 실시간으로 확인할 수 있는 시스템이 필요합니다.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400">
                <a:latin typeface="Times New Roman"/>
                <a:ea typeface="Times New Roman"/>
                <a:cs typeface="Times New Roman"/>
                <a:sym typeface="Times New Roman"/>
              </a:rPr>
              <a:t>프로젝트 목표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5200"/>
              <a:t>YOLO 모델을 사용하여 비디오 피드에서 사람을 실시간으로 인식하고 추적합니다.</a:t>
            </a:r>
            <a:endParaRPr sz="5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5200"/>
              <a:t>사람의 평균 폭을 바탕으로 거리 계산 공식을 구현하여, 실제 거리 정보를 제공합니다.</a:t>
            </a:r>
            <a:endParaRPr sz="5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5200"/>
              <a:t>사람의 위치에 따라 "LEFT", "RIGHT", "Straight"와 같은 이동 방향을 실시간으로 표시합니다.</a:t>
            </a:r>
            <a:endParaRPr sz="5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5200"/>
              <a:t>사용자가 특정 기준선을 기준으로 사람의 이동을 쉽게 인식할 수 있도록 합니다.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361425" y="530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400">
                <a:latin typeface="Times New Roman"/>
                <a:ea typeface="Times New Roman"/>
                <a:cs typeface="Times New Roman"/>
                <a:sym typeface="Times New Roman"/>
              </a:rPr>
              <a:t>시스템 구성도</a:t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2137"/>
            <a:ext cx="1394100" cy="13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025" y="1237100"/>
            <a:ext cx="1394100" cy="13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725" y="1152475"/>
            <a:ext cx="1513425" cy="1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2025" y="1139050"/>
            <a:ext cx="1540275" cy="15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19525" y="2679325"/>
            <a:ext cx="2073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9900FF"/>
                </a:solidFill>
              </a:rPr>
              <a:t>Video capture</a:t>
            </a:r>
            <a:endParaRPr b="1" sz="2400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카메라에서 실시간으로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비디오를 수집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2348125" y="2679325"/>
            <a:ext cx="2073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9900FF"/>
                </a:solidFill>
              </a:rPr>
              <a:t>YOLO</a:t>
            </a:r>
            <a:endParaRPr b="1" sz="2400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9900FF"/>
                </a:solidFill>
              </a:rPr>
              <a:t>Model</a:t>
            </a:r>
            <a:endParaRPr b="1" sz="2400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수집된 비디오에서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사람을 인식,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bounding box를 생성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4584488" y="2679325"/>
            <a:ext cx="2073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9900FF"/>
                </a:solidFill>
              </a:rPr>
              <a:t>Distance</a:t>
            </a:r>
            <a:endParaRPr b="1" sz="2400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9900FF"/>
                </a:solidFill>
              </a:rPr>
              <a:t>Calulation</a:t>
            </a:r>
            <a:endParaRPr b="1" sz="2400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인식된 사람의 폭을 바탕으로 거리 계산을 수행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6820875" y="2679325"/>
            <a:ext cx="2073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9900FF"/>
                </a:solidFill>
              </a:rPr>
              <a:t>Display</a:t>
            </a:r>
            <a:endParaRPr b="1" sz="2400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9900FF"/>
                </a:solidFill>
              </a:rPr>
              <a:t>Results</a:t>
            </a:r>
            <a:endParaRPr b="1" sz="2400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거리, ID 및 이동 방향을 화면에 표시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2008825" y="1688075"/>
            <a:ext cx="679200" cy="59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4068175" y="1688063"/>
            <a:ext cx="679200" cy="59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6495488" y="1688063"/>
            <a:ext cx="679200" cy="59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361450" y="545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400">
                <a:latin typeface="Times New Roman"/>
                <a:ea typeface="Times New Roman"/>
                <a:cs typeface="Times New Roman"/>
                <a:sym typeface="Times New Roman"/>
              </a:rPr>
              <a:t>개발 진행(대상 인식)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50" y="1035175"/>
            <a:ext cx="3920175" cy="20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50" y="3019278"/>
            <a:ext cx="3920175" cy="27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361438" y="3469600"/>
            <a:ext cx="3019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-result 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각 탐지된 객체에 대해, 해당 객체가 ‘person’인 경우만 리스트에 추가합니다.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-각자 객체의 좌표(x1, y1, x2, y2)와 ID를 저장합니다.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325" y="2780600"/>
            <a:ext cx="2631400" cy="17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1325" y="1035175"/>
            <a:ext cx="2631400" cy="17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356525" y="540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400">
                <a:latin typeface="Times New Roman"/>
                <a:ea typeface="Times New Roman"/>
                <a:cs typeface="Times New Roman"/>
                <a:sym typeface="Times New Roman"/>
              </a:rPr>
              <a:t>개발 진행(방향판단)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25" y="1101550"/>
            <a:ext cx="3041350" cy="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25" y="1594575"/>
            <a:ext cx="3540000" cy="16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356525" y="3415450"/>
            <a:ext cx="3159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-첫 번째 탐지된 사람의 좌우 위치를 확인하여 이동 방향을 판단합니다.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-기준선의 좌우에 따라 moved_right또는 moved_left 플래그를 설정합니다.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0750" y="1101550"/>
            <a:ext cx="2330504" cy="174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388" y="1101544"/>
            <a:ext cx="2330501" cy="174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5475" y="2951300"/>
            <a:ext cx="2330501" cy="174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66400" y="535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400">
                <a:latin typeface="Times New Roman"/>
                <a:ea typeface="Times New Roman"/>
                <a:cs typeface="Times New Roman"/>
                <a:sym typeface="Times New Roman"/>
              </a:rPr>
              <a:t>개발 진행(탐지 및 거리계산)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0" y="1051975"/>
            <a:ext cx="1612000" cy="7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00" y="1763425"/>
            <a:ext cx="3555925" cy="3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00" y="2138550"/>
            <a:ext cx="3555925" cy="56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400" y="2701625"/>
            <a:ext cx="2133675" cy="7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2975" y="1051975"/>
            <a:ext cx="2238626" cy="16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0975" y="1051975"/>
            <a:ext cx="2238643" cy="16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2975" y="2815725"/>
            <a:ext cx="2238626" cy="16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00975" y="2815725"/>
            <a:ext cx="2238650" cy="167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326963" y="3558000"/>
            <a:ext cx="3634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-거리 계산 함수를 사용하고 거리 계산 상수를 설정합니다.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-탐지된 사람들의 너비와 거리 측정 후 첫번째 탐지된 사람에 대한 ID, 거리를 기록합니다(이미 탐지된 사람인 경우 거리를 업데이트)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